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22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25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85" r:id="rId1"/>
  </p:sldMasterIdLst>
  <p:notesMasterIdLst>
    <p:notesMasterId r:id="rId27"/>
  </p:notes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70" r:id="rId15"/>
    <p:sldId id="271" r:id="rId16"/>
    <p:sldId id="272" r:id="rId17"/>
    <p:sldId id="273" r:id="rId18"/>
    <p:sldId id="274" r:id="rId19"/>
    <p:sldId id="277" r:id="rId20"/>
    <p:sldId id="278" r:id="rId21"/>
    <p:sldId id="275" r:id="rId22"/>
    <p:sldId id="279" r:id="rId23"/>
    <p:sldId id="280" r:id="rId24"/>
    <p:sldId id="267" r:id="rId25"/>
    <p:sldId id="276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5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1" Type="http://schemas.openxmlformats.org/officeDocument/2006/relationships/theme" Target="theme/theme1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notesMaster" Target="notesMasters/notesMaster1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printerSettings" Target="printerSettings/printerSettings1.bin"/><Relationship Id="rId26" Type="http://schemas.openxmlformats.org/officeDocument/2006/relationships/slide" Target="slides/slide25.xml"/><Relationship Id="rId30" Type="http://schemas.openxmlformats.org/officeDocument/2006/relationships/viewProps" Target="viewProps.xml"/><Relationship Id="rId11" Type="http://schemas.openxmlformats.org/officeDocument/2006/relationships/slide" Target="slides/slide10.xml"/><Relationship Id="rId29" Type="http://schemas.openxmlformats.org/officeDocument/2006/relationships/presProps" Target="presProp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E319F-69D3-1049-9B61-C88A56FC90B8}" type="datetimeFigureOut">
              <a:rPr lang="en-US" smtClean="0"/>
              <a:t>5/30/11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99DCA-4BDA-484E-8E40-A7CEC753011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During the leopard spotted gecko portion, there will be an actual</a:t>
            </a:r>
            <a:r>
              <a:rPr lang="en-US" baseline="0" dirty="0" smtClean="0"/>
              <a:t> leopard spotted gecko for the students to look at and see first hand.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9DCA-4BDA-484E-8E40-A7CEC753011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would talk about and list them together.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9DCA-4BDA-484E-8E40-A7CEC753011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Develop a definition together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9DCA-4BDA-484E-8E40-A7CEC7530117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are three different</a:t>
            </a:r>
            <a:r>
              <a:rPr lang="en-US" baseline="0" dirty="0" smtClean="0"/>
              <a:t> cards- one for on grade level, one for beyond students, and one for kids who are at the approaching level.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99DCA-4BDA-484E-8E40-A7CEC7530117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FCCE7D-B3E5-5C4C-B533-696A94EDDC5F}" type="datetimeFigureOut">
              <a:rPr lang="en-US" smtClean="0"/>
              <a:t>5/30/11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FBE51-AD09-1F41-A931-1CCAFB47BDA8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fRX2JtKFUzk" TargetMode="External"/><Relationship Id="rId3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2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slide" Target="slide3.xml"/><Relationship Id="rId5" Type="http://schemas.openxmlformats.org/officeDocument/2006/relationships/hyperlink" Target="http://www.teachertube.com/viewVideo.php?video_id=203530&amp;title=Animal_Adaptations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ecokids.ca/pub/eco_info/topics/climate/adaptations/index.cfm" TargetMode="External"/><Relationship Id="rId3" Type="http://schemas.openxmlformats.org/officeDocument/2006/relationships/image" Target="../media/image13.png"/><Relationship Id="rId5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" Target="slide3.xml"/><Relationship Id="rId1" Type="http://schemas.openxmlformats.org/officeDocument/2006/relationships/slideLayout" Target="../slideLayouts/slideLayout2.xml"/><Relationship Id="rId2" Type="http://schemas.openxmlformats.org/officeDocument/2006/relationships/slide" Target="slide17.xml"/><Relationship Id="rId3" Type="http://schemas.openxmlformats.org/officeDocument/2006/relationships/slide" Target="slide16.xml"/><Relationship Id="rId5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" Target="slide3.xml"/><Relationship Id="rId1" Type="http://schemas.openxmlformats.org/officeDocument/2006/relationships/slideLayout" Target="../slideLayouts/slideLayout2.xml"/><Relationship Id="rId2" Type="http://schemas.openxmlformats.org/officeDocument/2006/relationships/slide" Target="slide19.xml"/><Relationship Id="rId3" Type="http://schemas.openxmlformats.org/officeDocument/2006/relationships/slide" Target="slide20.xml"/><Relationship Id="rId5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image" Target="../media/image17.png"/><Relationship Id="rId4" Type="http://schemas.openxmlformats.org/officeDocument/2006/relationships/slide" Target="slide3.xml"/><Relationship Id="rId1" Type="http://schemas.openxmlformats.org/officeDocument/2006/relationships/slideLayout" Target="../slideLayouts/slideLayout2.xml"/><Relationship Id="rId2" Type="http://schemas.openxmlformats.org/officeDocument/2006/relationships/slide" Target="slide22.xml"/><Relationship Id="rId3" Type="http://schemas.openxmlformats.org/officeDocument/2006/relationships/slide" Target="slide23.xml"/><Relationship Id="rId5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" Target="slide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jpeg"/><Relationship Id="rId5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hyperlink" Target="http://exoticpets.about.com/cs/lizardsaspets/p/leopardgecko.htm" TargetMode="External"/><Relationship Id="rId5" Type="http://schemas.openxmlformats.org/officeDocument/2006/relationships/hyperlink" Target="http://www.youtube.com/watch?v=fRX2JtKFUzk" TargetMode="External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ecokids.ca/pub/eco_info/topics/climate/adaptations/index.cfm" TargetMode="External"/><Relationship Id="rId3" Type="http://schemas.openxmlformats.org/officeDocument/2006/relationships/hyperlink" Target="http://www.teachertube.com/viewVideo.php?video_id=203530&amp;title=Animal_Adaptations" TargetMode="External"/><Relationship Id="rId6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" Target="slide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5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" Target="slide3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5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Animal Adaptations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Stephanie Horton</a:t>
            </a:r>
          </a:p>
          <a:p>
            <a:r>
              <a:rPr lang="en-US" dirty="0" smtClean="0"/>
              <a:t>ITC 525</a:t>
            </a:r>
          </a:p>
          <a:p>
            <a:r>
              <a:rPr lang="en-US" dirty="0" smtClean="0"/>
              <a:t>Summer Session 1 2011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Survival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163"/>
            <a:ext cx="4660900" cy="4922837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In order for animals to survive, like the gecko, they have certain features.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The gecko has webbed, sticky feet in order to climb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Eyelids in order to keep the sand out of their eyes.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The skin is very durable, which provides protection from the rough sand and rocky terrain of the desert.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They can detach their tails if </a:t>
            </a:r>
            <a:r>
              <a:rPr lang="en-US" dirty="0" smtClean="0">
                <a:ea typeface="+mn-ea"/>
                <a:cs typeface="+mn-cs"/>
              </a:rPr>
              <a:t>ever </a:t>
            </a:r>
            <a:r>
              <a:rPr lang="en-US" dirty="0" smtClean="0">
                <a:ea typeface="+mn-ea"/>
                <a:cs typeface="+mn-cs"/>
              </a:rPr>
              <a:t>attacked.</a:t>
            </a:r>
            <a:endParaRPr lang="en-US" dirty="0" smtClean="0">
              <a:ea typeface="+mn-ea"/>
              <a:cs typeface="+mn-cs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ea typeface="+mn-ea"/>
              <a:cs typeface="+mn-cs"/>
            </a:endParaRPr>
          </a:p>
        </p:txBody>
      </p:sp>
      <p:pic>
        <p:nvPicPr>
          <p:cNvPr id="2048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7388" y="1598613"/>
            <a:ext cx="2079625" cy="402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46808"/>
            <a:ext cx="952451" cy="1111192"/>
          </a:xfrm>
          <a:prstGeom prst="rect">
            <a:avLst/>
          </a:prstGeom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Variation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order for animals to adapt to their environment, they need to be born with certain features.</a:t>
            </a:r>
          </a:p>
          <a:p>
            <a:r>
              <a:rPr lang="en-US" dirty="0" smtClean="0"/>
              <a:t>Over generations, the DNA within different species changes in order for the animals to survive in their environment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This clip will tell you more about different animals and how they adapt their environment</a:t>
            </a:r>
            <a:endParaRPr lang="en-US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365107"/>
            <a:ext cx="1279623" cy="1492893"/>
          </a:xfrm>
          <a:prstGeom prst="rect">
            <a:avLst/>
          </a:prstGeom>
        </p:spPr>
      </p:pic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Adaptation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this word has to do with everything we have talked about, what definition can we come up with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pic>
        <p:nvPicPr>
          <p:cNvPr id="5" name="Picture 4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7690" y="3530600"/>
            <a:ext cx="2857500" cy="2794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18811" y="4182960"/>
            <a:ext cx="23588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Click on this frog to watch a short video clip about how animals adapt!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Wrap Up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you still have any wonderings?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 order to be done with science for today, you must</a:t>
            </a:r>
            <a:r>
              <a:rPr lang="en-US" dirty="0" smtClean="0"/>
              <a:t> complete the activity (at the end of the slide show), as well as, the following quiz..</a:t>
            </a:r>
            <a:endParaRPr lang="en-US" dirty="0" smtClean="0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 following is a warm up quiz!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Click here to take a quiz about different animals and their adaptations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210745"/>
            <a:ext cx="4377536" cy="31138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9776" y="2883290"/>
            <a:ext cx="3567024" cy="3441310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365107"/>
            <a:ext cx="1279623" cy="1492893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Question 1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one of these is NOT a characteristic the Leopard Spotted Gecko uses in order to help him survive:</a:t>
            </a:r>
          </a:p>
          <a:p>
            <a:r>
              <a:rPr lang="en-US" dirty="0" smtClean="0">
                <a:hlinkClick r:id="rId2" action="ppaction://hlinksldjump"/>
              </a:rPr>
              <a:t>A. </a:t>
            </a:r>
            <a:r>
              <a:rPr lang="en-US" dirty="0" smtClean="0"/>
              <a:t>sticky feet to climb trees</a:t>
            </a:r>
          </a:p>
          <a:p>
            <a:r>
              <a:rPr lang="en-US" dirty="0" smtClean="0">
                <a:hlinkClick r:id="rId2" action="ppaction://hlinksldjump"/>
              </a:rPr>
              <a:t>B. </a:t>
            </a:r>
            <a:r>
              <a:rPr lang="en-US" dirty="0" smtClean="0"/>
              <a:t>Coloring that allows him to camouflage</a:t>
            </a:r>
          </a:p>
          <a:p>
            <a:r>
              <a:rPr lang="en-US" dirty="0" smtClean="0">
                <a:hlinkClick r:id="rId2" action="ppaction://hlinksldjump"/>
              </a:rPr>
              <a:t>C. </a:t>
            </a:r>
            <a:r>
              <a:rPr lang="en-US" dirty="0" smtClean="0"/>
              <a:t>A tail that breaks off if feeling attacked</a:t>
            </a:r>
          </a:p>
          <a:p>
            <a:r>
              <a:rPr lang="en-US" dirty="0" smtClean="0">
                <a:hlinkClick r:id="rId3" action="ppaction://hlinksldjump"/>
              </a:rPr>
              <a:t>D. </a:t>
            </a:r>
            <a:r>
              <a:rPr lang="en-US" dirty="0" smtClean="0"/>
              <a:t>Long nails that allow him to dig into a predator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Fantabulous Answer!!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gecko does not use this feature in order to survive!!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450" y="2522787"/>
            <a:ext cx="3975100" cy="4025900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Oops! Try again!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gecko does use this feature in order to survive!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043" y="2624076"/>
            <a:ext cx="4934032" cy="3700524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Number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Adaptation is when:</a:t>
            </a:r>
          </a:p>
          <a:p>
            <a:r>
              <a:rPr lang="en-US" dirty="0" smtClean="0">
                <a:hlinkClick r:id="rId2" action="ppaction://hlinksldjump"/>
              </a:rPr>
              <a:t>A. </a:t>
            </a:r>
            <a:r>
              <a:rPr lang="en-US" dirty="0" smtClean="0"/>
              <a:t>the animals change over time</a:t>
            </a:r>
          </a:p>
          <a:p>
            <a:r>
              <a:rPr lang="en-US" dirty="0" smtClean="0">
                <a:hlinkClick r:id="rId3" action="ppaction://hlinksldjump"/>
              </a:rPr>
              <a:t>B. </a:t>
            </a:r>
            <a:r>
              <a:rPr lang="en-US" dirty="0" smtClean="0"/>
              <a:t>Animals use their characteristics to fit into their surroundings  </a:t>
            </a:r>
          </a:p>
          <a:p>
            <a:r>
              <a:rPr lang="en-US" dirty="0" smtClean="0">
                <a:hlinkClick r:id="rId2" action="ppaction://hlinksldjump"/>
              </a:rPr>
              <a:t>C. </a:t>
            </a:r>
            <a:r>
              <a:rPr lang="en-US" dirty="0" smtClean="0"/>
              <a:t>Animals use their feet to climb trees </a:t>
            </a:r>
          </a:p>
          <a:p>
            <a:r>
              <a:rPr lang="en-US" dirty="0" smtClean="0">
                <a:hlinkClick r:id="rId2" action="ppaction://hlinksldjump"/>
              </a:rPr>
              <a:t>D. </a:t>
            </a:r>
            <a:r>
              <a:rPr lang="en-US" dirty="0" smtClean="0"/>
              <a:t>Animals blend into their surroundings</a:t>
            </a:r>
          </a:p>
          <a:p>
            <a:endParaRPr lang="en-US" dirty="0"/>
          </a:p>
        </p:txBody>
      </p:sp>
      <p:pic>
        <p:nvPicPr>
          <p:cNvPr id="4" name="Picture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Oops! Try again!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not the correct definition of adaptation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043" y="2624076"/>
            <a:ext cx="4934032" cy="3700524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How do animals survive?</a:t>
            </a:r>
            <a:endParaRPr lang="en-US" dirty="0"/>
          </a:p>
        </p:txBody>
      </p:sp>
      <p:sp>
        <p:nvSpPr>
          <p:cNvPr id="3" name="Action Button: Forward or Next 2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Fantabulous Answer!!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what adaptation means!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450" y="2522787"/>
            <a:ext cx="3975100" cy="4025900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True or False!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When animals blend into their surroundings it is called camouflage.</a:t>
            </a:r>
          </a:p>
          <a:p>
            <a:r>
              <a:rPr lang="en-US" dirty="0" smtClean="0">
                <a:hlinkClick r:id="rId2" action="ppaction://hlinksldjump"/>
              </a:rPr>
              <a:t>True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False</a:t>
            </a:r>
            <a:endParaRPr lang="en-US" dirty="0" smtClean="0"/>
          </a:p>
        </p:txBody>
      </p:sp>
      <p:pic>
        <p:nvPicPr>
          <p:cNvPr id="4" name="Picture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6373" y="3241607"/>
            <a:ext cx="4610427" cy="3457820"/>
          </a:xfrm>
          <a:prstGeom prst="rect">
            <a:avLst/>
          </a:prstGeom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Fantabulous Answer!!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Camouflage is when animals blend into their surroundings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450" y="2522787"/>
            <a:ext cx="3975100" cy="4025900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Oops! Try again!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Camouflage is when animals blend into their surroundings!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043" y="2998903"/>
            <a:ext cx="4934032" cy="3700524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704088"/>
            <a:ext cx="8229600" cy="1143000"/>
          </a:xfrm>
        </p:spPr>
        <p:txBody>
          <a:bodyPr/>
          <a:lstStyle/>
          <a:p>
            <a:r>
              <a:rPr lang="en-US" dirty="0" smtClean="0"/>
              <a:t>Time for you to draw!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0" y="1935480"/>
            <a:ext cx="8229600" cy="4389120"/>
          </a:xfrm>
        </p:spPr>
        <p:txBody>
          <a:bodyPr/>
          <a:lstStyle/>
          <a:p>
            <a:r>
              <a:rPr lang="en-US" dirty="0" smtClean="0"/>
              <a:t>Complete the activity on your card.</a:t>
            </a:r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  <a:r>
              <a:rPr lang="en-US" dirty="0" smtClean="0"/>
              <a:t>If you do not complete it within </a:t>
            </a:r>
            <a:r>
              <a:rPr lang="en-US" dirty="0" smtClean="0"/>
              <a:t>the</a:t>
            </a:r>
          </a:p>
          <a:p>
            <a:r>
              <a:rPr lang="en-US" dirty="0" smtClean="0"/>
              <a:t> </a:t>
            </a:r>
            <a:r>
              <a:rPr lang="en-US" dirty="0" smtClean="0"/>
              <a:t>time frame, you will have time </a:t>
            </a:r>
            <a:r>
              <a:rPr lang="en-US" dirty="0" smtClean="0"/>
              <a:t>to</a:t>
            </a:r>
          </a:p>
          <a:p>
            <a:r>
              <a:rPr lang="en-US" dirty="0" smtClean="0"/>
              <a:t> </a:t>
            </a:r>
            <a:r>
              <a:rPr lang="en-US" dirty="0" smtClean="0"/>
              <a:t>finish it tomorrow </a:t>
            </a:r>
            <a:r>
              <a:rPr lang="en-US" dirty="0" err="1" smtClean="0">
                <a:sym typeface="Wingdings" charset="2"/>
              </a:rPr>
              <a:t></a:t>
            </a:r>
            <a:endParaRPr lang="en-US" dirty="0" smtClean="0">
              <a:sym typeface="Wingdings" charset="2"/>
            </a:endParaRPr>
          </a:p>
          <a:p>
            <a:r>
              <a:rPr lang="en-US" dirty="0" smtClean="0">
                <a:sym typeface="Wingdings" charset="2"/>
              </a:rPr>
              <a:t>Here is my example:</a:t>
            </a:r>
          </a:p>
          <a:p>
            <a:pPr lvl="1"/>
            <a:endParaRPr lang="en-US" dirty="0" smtClean="0"/>
          </a:p>
        </p:txBody>
      </p:sp>
      <p:pic>
        <p:nvPicPr>
          <p:cNvPr id="4" name="Picture 3" descr="P51301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006" y="487178"/>
            <a:ext cx="3503994" cy="6370823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images</a:t>
            </a:r>
          </a:p>
          <a:p>
            <a:r>
              <a:rPr lang="en-US" dirty="0" smtClean="0">
                <a:hlinkClick r:id="rId2"/>
              </a:rPr>
              <a:t>http://www.ecokids.ca/pub/eco_info/topics/climate/adaptations/index.</a:t>
            </a:r>
            <a:r>
              <a:rPr lang="en-US" dirty="0" smtClean="0">
                <a:hlinkClick r:id="rId2"/>
              </a:rPr>
              <a:t>cfm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http://www.teachertube.com/viewVideo.php?video_id=203530&amp;title=</a:t>
            </a:r>
            <a:r>
              <a:rPr lang="en-US" dirty="0" smtClean="0">
                <a:hlinkClick r:id="rId3"/>
              </a:rPr>
              <a:t>Animal_Adaptations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http://exoticpets.about.com/cs/lizardsaspets/p/leopardgecko.</a:t>
            </a:r>
            <a:r>
              <a:rPr lang="en-US" dirty="0" smtClean="0">
                <a:hlinkClick r:id="rId4"/>
              </a:rPr>
              <a:t>htm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http://www.youtube.com/watch?v=</a:t>
            </a:r>
            <a:r>
              <a:rPr lang="en-US" dirty="0" smtClean="0">
                <a:hlinkClick r:id="rId5"/>
              </a:rPr>
              <a:t>fRX2JtKFUzk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365107"/>
            <a:ext cx="1279623" cy="1492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of 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Leopard Spotted Gecko </a:t>
            </a:r>
          </a:p>
          <a:p>
            <a:pPr lvl="1"/>
            <a:r>
              <a:rPr lang="en-US" dirty="0" smtClean="0"/>
              <a:t>Features of his home</a:t>
            </a:r>
          </a:p>
          <a:p>
            <a:pPr lvl="1"/>
            <a:r>
              <a:rPr lang="en-US" dirty="0" smtClean="0"/>
              <a:t>Features he has</a:t>
            </a:r>
          </a:p>
          <a:p>
            <a:pPr lvl="1">
              <a:buNone/>
            </a:pPr>
            <a:r>
              <a:rPr lang="en-US" dirty="0" smtClean="0"/>
              <a:t>Activity </a:t>
            </a:r>
          </a:p>
          <a:p>
            <a:pPr lvl="1">
              <a:buNone/>
            </a:pPr>
            <a:r>
              <a:rPr lang="en-US" dirty="0" smtClean="0"/>
              <a:t>Camouflage</a:t>
            </a:r>
          </a:p>
          <a:p>
            <a:pPr lvl="1">
              <a:buNone/>
            </a:pPr>
            <a:r>
              <a:rPr lang="en-US" dirty="0" smtClean="0"/>
              <a:t>Survival </a:t>
            </a:r>
          </a:p>
          <a:p>
            <a:pPr lvl="1">
              <a:buNone/>
            </a:pPr>
            <a:r>
              <a:rPr lang="en-US" dirty="0" smtClean="0"/>
              <a:t>Variation</a:t>
            </a:r>
          </a:p>
          <a:p>
            <a:pPr lvl="1">
              <a:buNone/>
            </a:pPr>
            <a:r>
              <a:rPr lang="en-US" dirty="0" smtClean="0"/>
              <a:t>Adaptation</a:t>
            </a:r>
          </a:p>
          <a:p>
            <a:pPr lvl="1">
              <a:buNone/>
            </a:pPr>
            <a:r>
              <a:rPr lang="en-US" dirty="0" smtClean="0"/>
              <a:t>Quiz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923" y="3044081"/>
            <a:ext cx="4972540" cy="2489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Spotted Leopard Gecko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Characteristics/Features of the </a:t>
            </a:r>
            <a:r>
              <a:rPr lang="en-US" dirty="0" smtClean="0"/>
              <a:t>gecko</a:t>
            </a:r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800" y="1935480"/>
            <a:ext cx="2413000" cy="2413000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Pictures of his home</a:t>
            </a:r>
          </a:p>
        </p:txBody>
      </p:sp>
      <p:pic>
        <p:nvPicPr>
          <p:cNvPr id="15363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1688" y="4195763"/>
            <a:ext cx="4075112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935163"/>
            <a:ext cx="3846513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4088" y="4306888"/>
            <a:ext cx="33496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Box 10"/>
          <p:cNvSpPr txBox="1">
            <a:spLocks noChangeArrowheads="1"/>
          </p:cNvSpPr>
          <p:nvPr/>
        </p:nvSpPr>
        <p:spPr bwMode="auto">
          <a:xfrm>
            <a:off x="5208588" y="2374900"/>
            <a:ext cx="3478212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000">
                <a:latin typeface="Constantia" charset="0"/>
              </a:rPr>
              <a:t>What do you notice about these pictures?</a:t>
            </a:r>
          </a:p>
        </p:txBody>
      </p:sp>
      <p:pic>
        <p:nvPicPr>
          <p:cNvPr id="7" name="Pictur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517322"/>
            <a:ext cx="1052543" cy="1227966"/>
          </a:xfrm>
          <a:prstGeom prst="rect">
            <a:avLst/>
          </a:prstGeom>
        </p:spPr>
      </p:pic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do they tie together?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How do the characteristics of the gecko relate to the characteristics of where the gecko lives?</a:t>
            </a:r>
          </a:p>
          <a:p>
            <a:endParaRPr lang="en-US" smtClean="0"/>
          </a:p>
          <a:p>
            <a:endParaRPr lang="en-US" smtClean="0"/>
          </a:p>
          <a:p>
            <a:pPr>
              <a:buFont typeface="Wingdings 2" charset="2"/>
              <a:buNone/>
            </a:pPr>
            <a:endParaRPr lang="en-US" smtClean="0"/>
          </a:p>
          <a:p>
            <a:endParaRPr lang="en-US" smtClean="0"/>
          </a:p>
        </p:txBody>
      </p:sp>
      <p:pic>
        <p:nvPicPr>
          <p:cNvPr id="16388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4450" y="3429000"/>
            <a:ext cx="39751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do they tie together?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1276350"/>
            <a:ext cx="8229600" cy="4387850"/>
          </a:xfrm>
        </p:spPr>
        <p:txBody>
          <a:bodyPr/>
          <a:lstStyle/>
          <a:p>
            <a:pPr>
              <a:buFont typeface="Wingdings 2" charset="2"/>
              <a:buNone/>
            </a:pPr>
            <a:endParaRPr lang="en-US" smtClean="0"/>
          </a:p>
          <a:p>
            <a:pPr>
              <a:buFont typeface="Wingdings 2" charset="2"/>
              <a:buNone/>
            </a:pPr>
            <a:endParaRPr lang="en-US" smtClean="0"/>
          </a:p>
          <a:p>
            <a:pPr>
              <a:buFont typeface="Wingdings 2" charset="2"/>
              <a:buNone/>
            </a:pPr>
            <a:r>
              <a:rPr lang="en-US" smtClean="0"/>
              <a:t>Why do you think it is important that the features of the gecko relate to the features of the desert, where he lives?</a:t>
            </a:r>
          </a:p>
          <a:p>
            <a:pPr>
              <a:buFont typeface="Wingdings 2" charset="2"/>
              <a:buNone/>
            </a:pPr>
            <a:endParaRPr lang="en-US" smtClean="0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Activity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Working with your table set, look through the pictures in the envelope and find the animal.  </a:t>
            </a:r>
          </a:p>
          <a:p>
            <a:r>
              <a:rPr lang="en-US" smtClean="0"/>
              <a:t>Outline the animal in a Sharpie.</a:t>
            </a: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206534"/>
            <a:ext cx="1279623" cy="1492893"/>
          </a:xfrm>
          <a:prstGeom prst="rect">
            <a:avLst/>
          </a:prstGeom>
        </p:spPr>
      </p:pic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Animals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If an animal can fade into its background, what is that called? Why do you think that’s important? Look at  the pictures below.</a:t>
            </a:r>
          </a:p>
          <a:p>
            <a:endParaRPr lang="en-US" smtClean="0"/>
          </a:p>
          <a:p>
            <a:endParaRPr lang="en-US" smtClean="0"/>
          </a:p>
        </p:txBody>
      </p:sp>
      <p:pic>
        <p:nvPicPr>
          <p:cNvPr id="19460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1263" y="2982913"/>
            <a:ext cx="3241675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3498850"/>
            <a:ext cx="252730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365107"/>
            <a:ext cx="1279623" cy="1492893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8042728" y="6059689"/>
            <a:ext cx="690735" cy="616239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Flow.thmx</Template>
  <TotalTime>162</TotalTime>
  <Words>780</Words>
  <Application>Microsoft Macintosh PowerPoint</Application>
  <PresentationFormat>On-screen Show (4:3)</PresentationFormat>
  <Paragraphs>111</Paragraphs>
  <Slides>25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Flow</vt:lpstr>
      <vt:lpstr>Animal Adaptations</vt:lpstr>
      <vt:lpstr>How do animals survive?</vt:lpstr>
      <vt:lpstr>Table of Contents</vt:lpstr>
      <vt:lpstr>The Spotted Leopard Gecko</vt:lpstr>
      <vt:lpstr>Pictures of his home</vt:lpstr>
      <vt:lpstr>How do they tie together?</vt:lpstr>
      <vt:lpstr>Why do they tie together?</vt:lpstr>
      <vt:lpstr>Activity</vt:lpstr>
      <vt:lpstr>Animals</vt:lpstr>
      <vt:lpstr>Survival</vt:lpstr>
      <vt:lpstr>Variation</vt:lpstr>
      <vt:lpstr>Adaptation</vt:lpstr>
      <vt:lpstr>Wrap Up</vt:lpstr>
      <vt:lpstr>The  following is a warm up quiz!</vt:lpstr>
      <vt:lpstr>Question 1</vt:lpstr>
      <vt:lpstr>Fantabulous Answer!!</vt:lpstr>
      <vt:lpstr>Oops! Try again!</vt:lpstr>
      <vt:lpstr>Question Number 2</vt:lpstr>
      <vt:lpstr>Oops! Try again!</vt:lpstr>
      <vt:lpstr>Fantabulous Answer!!</vt:lpstr>
      <vt:lpstr>True or False!</vt:lpstr>
      <vt:lpstr>Fantabulous Answer!!</vt:lpstr>
      <vt:lpstr>Oops! Try again!</vt:lpstr>
      <vt:lpstr>Time for you to draw!</vt:lpstr>
      <vt:lpstr>Credits</vt:lpstr>
    </vt:vector>
  </TitlesOfParts>
  <Company>Penn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 Adaptations</dc:title>
  <dc:creator>Stephanie Horton</dc:creator>
  <cp:lastModifiedBy>Stephanie Horton</cp:lastModifiedBy>
  <cp:revision>28</cp:revision>
  <dcterms:created xsi:type="dcterms:W3CDTF">2011-05-30T14:08:53Z</dcterms:created>
  <dcterms:modified xsi:type="dcterms:W3CDTF">2011-05-30T16:51:32Z</dcterms:modified>
</cp:coreProperties>
</file>